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Підсніжник звичайний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Зірочки маленькі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Проліски дволисті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Медунка темна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Пшінка весняна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Ряст порожнистий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3"/>
                <c:pt idx="0">
                  <c:v>65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Ряст ущільнений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3"/>
                <c:pt idx="0">
                  <c:v>65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Цибуля ведмежа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Конвалія звичайна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706496"/>
        <c:axId val="133708032"/>
        <c:axId val="0"/>
      </c:bar3DChart>
      <c:catAx>
        <c:axId val="1337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08032"/>
        <c:crosses val="autoZero"/>
        <c:auto val="1"/>
        <c:lblAlgn val="ctr"/>
        <c:lblOffset val="100"/>
        <c:noMultiLvlLbl val="0"/>
      </c:catAx>
      <c:valAx>
        <c:axId val="13370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706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253605455249715E-2"/>
          <c:y val="1.9536759482265693E-2"/>
          <c:w val="0.92932379385273511"/>
          <c:h val="0.900551435551782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Густота рослин у популяціях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766144"/>
        <c:axId val="133788416"/>
        <c:axId val="0"/>
      </c:bar3DChart>
      <c:catAx>
        <c:axId val="1337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88416"/>
        <c:crosses val="autoZero"/>
        <c:auto val="1"/>
        <c:lblAlgn val="ctr"/>
        <c:lblOffset val="100"/>
        <c:noMultiLvlLbl val="0"/>
      </c:catAx>
      <c:valAx>
        <c:axId val="13378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76614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9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5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3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1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9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4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6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9492" y="34014"/>
            <a:ext cx="8640960" cy="1253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Шаринський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навчально-виховний комплекс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«Дошкільний навчальний заклад – загальноосвітня школа І-ІІІ ступенів» Уманської районної ради Черкаської області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29681" y="1700808"/>
            <a:ext cx="8640960" cy="2495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uk-UA" sz="4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«Збережи природу заради майбутнього»</a:t>
            </a:r>
            <a:endParaRPr lang="ru-RU" sz="4400" b="1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577738"/>
            <a:ext cx="6912768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Підготували проект</a:t>
            </a:r>
          </a:p>
          <a:p>
            <a:pPr marL="18288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учні 8 класу</a:t>
            </a:r>
          </a:p>
          <a:p>
            <a:pPr marL="182880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288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marL="18288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Козак Катерина Олегівна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С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первоцвітів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результативний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екоосвітні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дбайливе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ефективними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відвідання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парків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них. Коли люди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Ð±ÐµÑÐµÐ¶ÑÑÑ Ð¿ÑÐ¸ÑÐ¾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56861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303"/>
            <a:ext cx="885698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запобігання таким діям учні нашої школи щорічно проводять акцію «Збережемо первоцвіти!». Така акція передбачає просвітницьку роботу серед як учнів школи, так і жителів населених пунктів, де вони проживають. Ми роздаємо листівки та брошури, проводимо тематичні години, присвячені збереженню ранньоквітучих рослин своєї місцевості та України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вцілому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ÐÐ°ÑÑÐ¸Ð½ÐºÐ¸ Ð¿Ð¾ Ð·Ð°Ð¿ÑÐ¾ÑÑ Ð±ÐµÑÐµÐ¶ÑÑÑ Ð¿ÑÐ¸ÑÐ¾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8" y="2250458"/>
            <a:ext cx="3248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Ð±ÐµÑÐµÐ¶ÑÑÑ Ð¿ÑÐ¸ÑÐ¾Ð´Ñ Ð¼Ð°Ð»ÑÐ½Ð¾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87" y="2716924"/>
            <a:ext cx="5454706" cy="36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28" y="0"/>
            <a:ext cx="914197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Лист-заклик, акція «Збережемо первоцвіти!»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ля кати\для каті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9139944" cy="639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2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28" y="0"/>
            <a:ext cx="91419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Брошура «Первоцвіти, що занесені до Червоної книги України»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Безымянны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25"/>
            <a:ext cx="9139944" cy="637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2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399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Агітаційна брошура «Не зривайте первоцвітів!»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Безымянный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" y="454160"/>
            <a:ext cx="9123739" cy="640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480" y="908720"/>
            <a:ext cx="885698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прекрасними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майте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чарівних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до того 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цілющих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зривайте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оберемки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бездумно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викинете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помилуйтеся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ними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сфотографуйте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замалюйте.  Тим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дорожчі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вас.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Бережіть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весняні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усмішки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Будьте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свідомими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губіть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декоративні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дикоростучі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примхи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насолодитися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запахом і красою.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знищуйте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полонянка,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приречена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Хай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тішать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душу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вами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Пам’ятаймо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те,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залишимо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залишимо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743" y="124450"/>
            <a:ext cx="8784976" cy="42934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пригріє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весняне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і у наших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вісники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чарівні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первоцвіти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Первоцвіти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цвітуть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деревах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промінчики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безперешкодно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«не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заплутуючись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кроні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дерев. Вони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будять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прокинулися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танути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первоцвіти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достатню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вологи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бідніють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чудові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дарунки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підсніжник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звичайний, зірочки маленькі, проліски дволисті, медунка темна, пшінка весняна, ряст порожнистий, ряст щільний, цибуля ведмежа, конвалія звичайна тощо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рідкісних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зникаючих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занесені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книги. </a:t>
            </a:r>
          </a:p>
        </p:txBody>
      </p:sp>
      <p:pic>
        <p:nvPicPr>
          <p:cNvPr id="10242" name="Picture 2" descr="ÐÐ°ÑÑÐ¸Ð½ÐºÐ¸ Ð¿Ð¾ Ð·Ð°Ð¿ÑÐ¾ÑÑ Ð¿ÐµÑÐ²Ð¾ÑÐ²Ñ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37112"/>
            <a:ext cx="34617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Ð¿ÐµÑÐ²Ð¾ÑÐ²ÑÑ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1"/>
            <a:ext cx="3312368" cy="23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486"/>
            <a:ext cx="892899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Первоцвіти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естетичне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нектаром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ласують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бджоли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джмелі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метелики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а мурашки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з’їдають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первоцвітів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шкідливе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утворити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чудових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Коли ми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зриваємо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стеблину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декількома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квіточками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45 – 60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насінин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І як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ÐÐ°ÑÑÐ¸Ð½ÐºÐ¸ Ð¿Ð¾ Ð·Ð°Ð¿ÑÐ¾ÑÑ Ð¿ÐµÑÐ²Ð¾ÑÐ²ÑÑÐ¸ Ð· ÐºÐ¾Ð¼Ð°ÑÐ°Ð¼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9231"/>
            <a:ext cx="4842656" cy="31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ºÑÐ¾ÐºÑÑ Ð±Ð´Ð¶Ð¾Ð»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4"/>
          <a:stretch/>
        </p:blipFill>
        <p:spPr bwMode="auto">
          <a:xfrm>
            <a:off x="5724128" y="2992124"/>
            <a:ext cx="3131380" cy="36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8920"/>
            <a:ext cx="8928992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Ми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повинні жити не лише своїми потребами, а й дбати про майбутнє природи. Наше довкілля, рідна природі чарує нас в усі пори року. Ми, українці, маємо гордитися тим, що доля подарувала нам це диво – чарівну й неповторну красу первоцвітів. Та багатства природи небезмежні. Ми маємо їх дбайливо оберігати, як порядні господарі. Так роблять в усьому світі, бо проблеми екології, охорони природи нині найважливіші, адже природа – це наше життя, наше здоров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я.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ÐÐ°ÑÑÐ¸Ð½ÐºÐ¸ Ð¿Ð¾ Ð·Ð°Ð¿ÑÐ¾ÑÑ Ð¿ÐµÑÐ²Ð¾ÑÐ²Ñ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584892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¿ÐµÑÐ²Ð¾ÑÐ²ÑÑ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61" y="2541606"/>
            <a:ext cx="3046459" cy="4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   Об’єктом </a:t>
            </a:r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є первоцвіти сіл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Шарина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Ропотухи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Уманського району Черкаської області. 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   Предмет </a:t>
            </a:r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– причини зниження чисельності популяцій первоцвітів сіл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Шарина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Ропотухи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Уманського району Черкаської області та необхідність бережного ставлення до ранньоквітучих рослин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   Мета </a:t>
            </a:r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роботи: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привернути увагу до проблеми збереження ранньоквітучих рослин та пропаганда відмови від купівлі первоцвітів; з’ясувати поширеність ранньоквітучих рослин на території сіл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Шарин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Ропотуха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; довести, що такі рослини як: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підсніжник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звичайний, зірочки маленькі, проліски дволисті, медунка темна, пшінка весняна, ряст порожнистий, ряст щільний, цибуля ведмежа, конвалія звичайна потребують раціонального ставлення з боку людини та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охорони.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Ð°ÑÑÐ¸Ð½ÐºÐ¸ Ð¿Ð¾ Ð·Ð°Ð¿ÑÐ¾ÑÑ Ð¿ÐµÑÐ²Ð¾ÑÐ²Ñ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408818" cy="24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¿ÐµÑÐ²Ð¾ÑÐ²ÑÑ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59" y="4294553"/>
            <a:ext cx="4407171" cy="24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околицях сіл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Шарин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Ропотуха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в яких проводилися дослідження первоцвітів знаходиться ліс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Собківського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лісництва, саме тут і зростають більшість з них.</a:t>
            </a:r>
          </a:p>
          <a:p>
            <a:pPr algn="just"/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  В цьому лісі зростають перлинки весни: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підсніжник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звичайний, зірочки маленькі, проліски дволисті, медунка темна, пшінка весняна, ряст порожнистий, ряст щільний, цибуля ведмежа, конвалія звичайна.</a:t>
            </a: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6860"/>
            <a:ext cx="4549463" cy="34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Карта сіл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Шарин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Ропотуха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та ліс в їх околицях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:\НА ОЛІМПІАДУ\Безымянны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1950"/>
            <a:ext cx="590465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805264"/>
            <a:ext cx="88569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Густота первоцвітів на території сіл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Шарин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Ропотуха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та їх околицях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7951726"/>
              </p:ext>
            </p:extLst>
          </p:nvPr>
        </p:nvGraphicFramePr>
        <p:xfrm>
          <a:off x="179512" y="228600"/>
          <a:ext cx="8784976" cy="54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¸ÑÐ¾Ð´Ð° Ð»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Дослідження впродовж трьох років показало зниження густоти чисельності деяких представників ранньоквітучих рослин. </a:t>
            </a: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Зниження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чисельності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відбувається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через вирубку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лісових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насаджень, зривання квітів на букети населенням сіл, пересадка первоцвітів на власні квітники.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4594353"/>
              </p:ext>
            </p:extLst>
          </p:nvPr>
        </p:nvGraphicFramePr>
        <p:xfrm>
          <a:off x="683568" y="2052320"/>
          <a:ext cx="7992888" cy="461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743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Шаринський навчально-виховний комплекс  «Дошкільний навчальний заклад – загальноосвітня школа І-ІІІ ступенів» Уманської районної ради Черкаської області</dc:title>
  <dc:creator>Kateryna Olegivna</dc:creator>
  <cp:lastModifiedBy>Romets</cp:lastModifiedBy>
  <cp:revision>18</cp:revision>
  <dcterms:created xsi:type="dcterms:W3CDTF">2019-09-23T05:07:06Z</dcterms:created>
  <dcterms:modified xsi:type="dcterms:W3CDTF">2019-09-23T10:23:57Z</dcterms:modified>
</cp:coreProperties>
</file>